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5" r:id="rId3"/>
    <p:sldId id="264" r:id="rId4"/>
    <p:sldId id="266" r:id="rId5"/>
    <p:sldId id="268" r:id="rId6"/>
    <p:sldId id="267" r:id="rId7"/>
    <p:sldId id="269" r:id="rId8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171F"/>
    <a:srgbClr val="142209"/>
    <a:srgbClr val="4C051E"/>
    <a:srgbClr val="320039"/>
    <a:srgbClr val="4A4136"/>
    <a:srgbClr val="5C532C"/>
    <a:srgbClr val="662648"/>
    <a:srgbClr val="7A2554"/>
    <a:srgbClr val="562040"/>
    <a:srgbClr val="413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 descr="Uma imagem contendo montanha, ao ar livre&#10;&#10;Descrição gerada automaticamente">
            <a:extLst>
              <a:ext uri="{FF2B5EF4-FFF2-40B4-BE49-F238E27FC236}">
                <a16:creationId xmlns:a16="http://schemas.microsoft.com/office/drawing/2014/main" id="{835A7FC3-C30A-4779-BA91-BC3E297F13A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173D44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  <p:extLst>
      <p:ext uri="{BB962C8B-B14F-4D97-AF65-F5344CB8AC3E}">
        <p14:creationId xmlns:p14="http://schemas.microsoft.com/office/powerpoint/2010/main" val="302661548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Uma imagem contendo neve&#10;&#10;Descrição gerada automaticamente">
            <a:extLst>
              <a:ext uri="{FF2B5EF4-FFF2-40B4-BE49-F238E27FC236}">
                <a16:creationId xmlns:a16="http://schemas.microsoft.com/office/drawing/2014/main" id="{9CCDB857-7F93-4839-BD65-863BF0578C5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73D44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173D4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418335215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BE1AD196-9F0E-43B2-AD9D-D0A9BE6EE91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73D44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222104559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68" r:id="rId2"/>
    <p:sldLayoutId id="2147483669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CE919370-9E17-4270-9BE3-C8CAC94175B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AO TEU LADO QUERO ANDAR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A136AD2F-86AA-4F12-8748-237AAEA0D1C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294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6D12A09-CC03-4DA1-8B39-8AF191C901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AO TEU LADO QUERO ANDAR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203F65AB-C28E-4EEE-A8F8-DBF558B0DB6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294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603E27F3-6BEB-4E91-9F72-C0761157E8F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pt-BR" dirty="0"/>
              <a:t>Se estou fraco e sem vigor, </a:t>
            </a:r>
          </a:p>
          <a:p>
            <a:r>
              <a:rPr lang="pt-BR" dirty="0"/>
              <a:t>E propenso a pecar, </a:t>
            </a:r>
          </a:p>
          <a:p>
            <a:r>
              <a:rPr lang="pt-BR" dirty="0"/>
              <a:t>Sê, Jesus, meu Protetor; </a:t>
            </a:r>
          </a:p>
          <a:p>
            <a:r>
              <a:rPr lang="pt-BR" dirty="0"/>
              <a:t>Só contigo, Senhor, quero andar.</a:t>
            </a:r>
          </a:p>
        </p:txBody>
      </p:sp>
    </p:spTree>
    <p:extLst>
      <p:ext uri="{BB962C8B-B14F-4D97-AF65-F5344CB8AC3E}">
        <p14:creationId xmlns:p14="http://schemas.microsoft.com/office/powerpoint/2010/main" val="112721021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6D12A09-CC03-4DA1-8B39-8AF191C901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AO TEU LADO QUERO ANDAR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203F65AB-C28E-4EEE-A8F8-DBF558B0DB6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294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1F0678AA-8C83-4105-B523-561155B5476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Ao Teu lado quero andar, </a:t>
            </a:r>
          </a:p>
          <a:p>
            <a:r>
              <a:rPr lang="pt-BR" dirty="0"/>
              <a:t>Livre de qualquer temor; </a:t>
            </a:r>
          </a:p>
          <a:p>
            <a:r>
              <a:rPr lang="pt-BR" dirty="0"/>
              <a:t>Quero, em Ti, sempre confiar </a:t>
            </a:r>
          </a:p>
          <a:p>
            <a:r>
              <a:rPr lang="pt-BR" dirty="0"/>
              <a:t>E viver para Ti, ó Senhor.</a:t>
            </a:r>
          </a:p>
        </p:txBody>
      </p:sp>
    </p:spTree>
    <p:extLst>
      <p:ext uri="{BB962C8B-B14F-4D97-AF65-F5344CB8AC3E}">
        <p14:creationId xmlns:p14="http://schemas.microsoft.com/office/powerpoint/2010/main" val="16165300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6D12A09-CC03-4DA1-8B39-8AF191C901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AO TEU LADO QUERO ANDAR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203F65AB-C28E-4EEE-A8F8-DBF558B0DB6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294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F308C20F-C3DA-4CF6-A8D3-6FACF922482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Neste mundo aterrador, </a:t>
            </a:r>
          </a:p>
          <a:p>
            <a:r>
              <a:rPr lang="pt-BR" dirty="0"/>
              <a:t>Quem se importa se eu cair? </a:t>
            </a:r>
          </a:p>
          <a:p>
            <a:r>
              <a:rPr lang="pt-BR" dirty="0"/>
              <a:t>Quem está em meu favor? </a:t>
            </a:r>
          </a:p>
          <a:p>
            <a:r>
              <a:rPr lang="pt-BR" dirty="0"/>
              <a:t>Só Jesus poderá me remir. </a:t>
            </a:r>
          </a:p>
        </p:txBody>
      </p:sp>
    </p:spTree>
    <p:extLst>
      <p:ext uri="{BB962C8B-B14F-4D97-AF65-F5344CB8AC3E}">
        <p14:creationId xmlns:p14="http://schemas.microsoft.com/office/powerpoint/2010/main" val="406632521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6D12A09-CC03-4DA1-8B39-8AF191C901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AO TEU LADO QUERO ANDAR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203F65AB-C28E-4EEE-A8F8-DBF558B0DB6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294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1F0678AA-8C83-4105-B523-561155B5476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Ao Teu lado quero andar, </a:t>
            </a:r>
          </a:p>
          <a:p>
            <a:r>
              <a:rPr lang="pt-BR" dirty="0"/>
              <a:t>Livre de qualquer temor; </a:t>
            </a:r>
          </a:p>
          <a:p>
            <a:r>
              <a:rPr lang="pt-BR" dirty="0"/>
              <a:t>Quero, em Ti, sempre confiar </a:t>
            </a:r>
          </a:p>
          <a:p>
            <a:r>
              <a:rPr lang="pt-BR" dirty="0"/>
              <a:t>E viver para Ti, ó Senhor.</a:t>
            </a:r>
          </a:p>
        </p:txBody>
      </p:sp>
    </p:spTree>
    <p:extLst>
      <p:ext uri="{BB962C8B-B14F-4D97-AF65-F5344CB8AC3E}">
        <p14:creationId xmlns:p14="http://schemas.microsoft.com/office/powerpoint/2010/main" val="408895454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6D12A09-CC03-4DA1-8B39-8AF191C901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AO TEU LADO QUERO ANDAR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203F65AB-C28E-4EEE-A8F8-DBF558B0DB6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294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F308C20F-C3DA-4CF6-A8D3-6FACF922482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pt-BR" dirty="0"/>
              <a:t>Junto a Ti, meu Salvador, </a:t>
            </a:r>
          </a:p>
          <a:p>
            <a:r>
              <a:rPr lang="pt-BR" dirty="0"/>
              <a:t>Para sempre eu quero estar; </a:t>
            </a:r>
          </a:p>
          <a:p>
            <a:r>
              <a:rPr lang="pt-BR" dirty="0"/>
              <a:t>Ó, conduz-me com amor,</a:t>
            </a:r>
          </a:p>
          <a:p>
            <a:r>
              <a:rPr lang="pt-BR" dirty="0"/>
              <a:t>Às moradas do Teu doce lar.</a:t>
            </a:r>
          </a:p>
        </p:txBody>
      </p:sp>
    </p:spTree>
    <p:extLst>
      <p:ext uri="{BB962C8B-B14F-4D97-AF65-F5344CB8AC3E}">
        <p14:creationId xmlns:p14="http://schemas.microsoft.com/office/powerpoint/2010/main" val="252884603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6D12A09-CC03-4DA1-8B39-8AF191C901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AO TEU LADO QUERO ANDAR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203F65AB-C28E-4EEE-A8F8-DBF558B0DB6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294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1F0678AA-8C83-4105-B523-561155B5476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Ao Teu lado quero andar, </a:t>
            </a:r>
          </a:p>
          <a:p>
            <a:r>
              <a:rPr lang="pt-BR" dirty="0"/>
              <a:t>Livre de qualquer temor; </a:t>
            </a:r>
          </a:p>
          <a:p>
            <a:r>
              <a:rPr lang="pt-BR" dirty="0"/>
              <a:t>Quero, em Ti, sempre confiar </a:t>
            </a:r>
          </a:p>
          <a:p>
            <a:r>
              <a:rPr lang="pt-BR" dirty="0"/>
              <a:t>E viver para Ti, ó Senhor.</a:t>
            </a:r>
          </a:p>
        </p:txBody>
      </p:sp>
    </p:spTree>
    <p:extLst>
      <p:ext uri="{BB962C8B-B14F-4D97-AF65-F5344CB8AC3E}">
        <p14:creationId xmlns:p14="http://schemas.microsoft.com/office/powerpoint/2010/main" val="19120076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1681</TotalTime>
  <Words>196</Words>
  <Application>Microsoft Office PowerPoint</Application>
  <PresentationFormat>Apresentação na tela (16:9)</PresentationFormat>
  <Paragraphs>38</Paragraphs>
  <Slides>7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7</vt:i4>
      </vt:variant>
    </vt:vector>
  </HeadingPairs>
  <TitlesOfParts>
    <vt:vector size="13" baseType="lpstr">
      <vt:lpstr>Arial</vt:lpstr>
      <vt:lpstr>BentonSans Black</vt:lpstr>
      <vt:lpstr>BentonSans Bold</vt:lpstr>
      <vt:lpstr>BentonSans Regular</vt:lpstr>
      <vt:lpstr>Calibri</vt:lpstr>
      <vt:lpstr>Tema do Office</vt:lpstr>
      <vt:lpstr>AO TEU LADO QUERO ANDAR</vt:lpstr>
      <vt:lpstr>AO TEU LADO QUERO ANDAR</vt:lpstr>
      <vt:lpstr>AO TEU LADO QUERO ANDAR</vt:lpstr>
      <vt:lpstr>AO TEU LADO QUERO ANDAR</vt:lpstr>
      <vt:lpstr>AO TEU LADO QUERO ANDAR</vt:lpstr>
      <vt:lpstr>AO TEU LADO QUERO ANDAR</vt:lpstr>
      <vt:lpstr>AO TEU LADO QUERO ANDAR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16</cp:revision>
  <dcterms:created xsi:type="dcterms:W3CDTF">2019-03-12T19:19:25Z</dcterms:created>
  <dcterms:modified xsi:type="dcterms:W3CDTF">2019-06-12T22:28:32Z</dcterms:modified>
</cp:coreProperties>
</file>

<file path=docProps/thumbnail.jpeg>
</file>